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ADCC0-E1BC-4210-A712-53DB72AD45E1}" type="datetimeFigureOut">
              <a:rPr lang="bg-BG" smtClean="0"/>
              <a:t>11.9.2024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625E1-699C-4A78-AB8C-7D18A7FAF3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10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822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469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9862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2831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0151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376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13923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45178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352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2753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783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968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48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736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547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15111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573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CD36219-3FD3-479C-A141-01DA366AD4E8}" type="datetimeFigureOut">
              <a:rPr lang="bg-BG" smtClean="0"/>
              <a:t>10.9.2024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B6F6-CEBF-42E7-9FBE-962E63FCAF9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29242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fanYosifov/Asp-Core-CheatShee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82C13-F64E-1E93-0C37-A0EDDD5CC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4200" b="1" i="0" kern="1200" dirty="0" err="1">
                <a:solidFill>
                  <a:schemeClr val="tx1"/>
                </a:solidFill>
                <a:cs typeface="Arial" panose="020B0604020202020204" pitchFamily="34" charset="0"/>
              </a:rPr>
              <a:t>Дипломна</a:t>
            </a:r>
            <a:r>
              <a:rPr lang="en-US" sz="4200" b="1" i="0" kern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4200" b="1" i="0" kern="1200" dirty="0" err="1">
                <a:solidFill>
                  <a:schemeClr val="tx1"/>
                </a:solidFill>
                <a:cs typeface="Arial" panose="020B0604020202020204" pitchFamily="34" charset="0"/>
              </a:rPr>
              <a:t>работа</a:t>
            </a:r>
            <a:br>
              <a:rPr lang="en-US" sz="4200" b="1" i="0" kern="1200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4200" b="1" i="0" kern="1200" dirty="0" err="1">
                <a:solidFill>
                  <a:schemeClr val="tx1"/>
                </a:solidFill>
                <a:cs typeface="Arial" panose="020B0604020202020204" pitchFamily="34" charset="0"/>
              </a:rPr>
              <a:t>на</a:t>
            </a:r>
            <a:r>
              <a:rPr lang="en-US" sz="4200" b="1" i="0" kern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4200" b="1" i="0" kern="1200" dirty="0" err="1">
                <a:solidFill>
                  <a:schemeClr val="tx1"/>
                </a:solidFill>
                <a:cs typeface="Arial" panose="020B0604020202020204" pitchFamily="34" charset="0"/>
              </a:rPr>
              <a:t>тема</a:t>
            </a:r>
            <a:r>
              <a:rPr lang="en-US" sz="4200" b="1" i="0" kern="1200" dirty="0">
                <a:solidFill>
                  <a:schemeClr val="tx1"/>
                </a:solidFill>
                <a:cs typeface="Arial" panose="020B0604020202020204" pitchFamily="34" charset="0"/>
              </a:rPr>
              <a:t> :</a:t>
            </a:r>
            <a:br>
              <a:rPr lang="bg-BG" sz="4200" b="0" i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bg-BG" sz="4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bg-BG" sz="4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bg-BG" sz="4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2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C5166-FE82-D617-451D-19B59C9FB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164" y="1676400"/>
            <a:ext cx="6294448" cy="44403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en-US" sz="2400" b="1" dirty="0" err="1">
                <a:solidFill>
                  <a:schemeClr val="tx1"/>
                </a:solidFill>
                <a:cs typeface="Arial" panose="020B0604020202020204" pitchFamily="34" charset="0"/>
              </a:rPr>
              <a:t>Платформа</a:t>
            </a:r>
            <a:r>
              <a:rPr lang="en-US" sz="24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cs typeface="Arial" panose="020B0604020202020204" pitchFamily="34" charset="0"/>
              </a:rPr>
              <a:t>за</a:t>
            </a:r>
            <a:r>
              <a:rPr lang="en-US" sz="24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cs typeface="Arial" panose="020B0604020202020204" pitchFamily="34" charset="0"/>
              </a:rPr>
              <a:t>обучение</a:t>
            </a:r>
            <a:r>
              <a:rPr lang="en-US" sz="24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cs typeface="Arial" panose="020B0604020202020204" pitchFamily="34" charset="0"/>
              </a:rPr>
              <a:t>на</a:t>
            </a:r>
            <a:r>
              <a:rPr lang="en-US" sz="24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cs typeface="Arial" panose="020B0604020202020204" pitchFamily="34" charset="0"/>
              </a:rPr>
              <a:t>програмисти</a:t>
            </a:r>
            <a:r>
              <a:rPr lang="en-US" sz="2400" b="1" dirty="0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</a:p>
          <a:p>
            <a:pPr>
              <a:buFont typeface="Wingdings 3" charset="2"/>
              <a:buChar char=""/>
            </a:pPr>
            <a:endParaRPr lang="en-US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Wingdings 3" charset="2"/>
              <a:buChar char=""/>
            </a:pPr>
            <a:endParaRPr lang="en-US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Wingdings 3" charset="2"/>
              <a:buChar char=""/>
            </a:pPr>
            <a:r>
              <a:rPr lang="en-US" b="1" dirty="0" err="1">
                <a:solidFill>
                  <a:schemeClr val="tx1"/>
                </a:solidFill>
                <a:cs typeface="Arial" panose="020B0604020202020204" pitchFamily="34" charset="0"/>
              </a:rPr>
              <a:t>Изготвил</a:t>
            </a: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 : Стефан Йосифов</a:t>
            </a:r>
            <a:endParaRPr lang="bg-BG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Wingdings 3" charset="2"/>
              <a:buChar char=""/>
            </a:pPr>
            <a:r>
              <a:rPr lang="bg-BG" b="1" dirty="0">
                <a:solidFill>
                  <a:schemeClr val="tx1"/>
                </a:solidFill>
                <a:cs typeface="Arial" panose="020B0604020202020204" pitchFamily="34" charset="0"/>
              </a:rPr>
              <a:t>Научен Ръководител : </a:t>
            </a:r>
            <a:r>
              <a:rPr lang="ru-RU" b="1" dirty="0">
                <a:solidFill>
                  <a:schemeClr val="tx1"/>
                </a:solidFill>
                <a:cs typeface="Arial" panose="020B0604020202020204" pitchFamily="34" charset="0"/>
              </a:rPr>
              <a:t>Гл. ас. д-р Мария </a:t>
            </a:r>
            <a:r>
              <a:rPr lang="ru-RU" b="1" dirty="0" err="1">
                <a:solidFill>
                  <a:schemeClr val="tx1"/>
                </a:solidFill>
                <a:cs typeface="Arial" panose="020B0604020202020204" pitchFamily="34" charset="0"/>
              </a:rPr>
              <a:t>Армянова</a:t>
            </a:r>
            <a:endParaRPr lang="en-US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Wingdings 3" charset="2"/>
              <a:buChar char=""/>
            </a:pPr>
            <a:r>
              <a:rPr lang="en-US" b="1" dirty="0" err="1">
                <a:solidFill>
                  <a:schemeClr val="tx1"/>
                </a:solidFill>
                <a:cs typeface="Arial" panose="020B0604020202020204" pitchFamily="34" charset="0"/>
              </a:rPr>
              <a:t>Специалност</a:t>
            </a: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en-US" b="1" dirty="0" err="1">
                <a:solidFill>
                  <a:schemeClr val="tx1"/>
                </a:solidFill>
                <a:cs typeface="Arial" panose="020B0604020202020204" pitchFamily="34" charset="0"/>
              </a:rPr>
              <a:t>Информатика</a:t>
            </a: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 и </a:t>
            </a:r>
            <a:r>
              <a:rPr lang="en-US" b="1" dirty="0" err="1">
                <a:solidFill>
                  <a:schemeClr val="tx1"/>
                </a:solidFill>
                <a:cs typeface="Arial" panose="020B0604020202020204" pitchFamily="34" charset="0"/>
              </a:rPr>
              <a:t>компютърни</a:t>
            </a: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cs typeface="Arial" panose="020B0604020202020204" pitchFamily="34" charset="0"/>
              </a:rPr>
              <a:t>науки</a:t>
            </a:r>
            <a:endParaRPr lang="en-US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Font typeface="Wingdings 3" charset="2"/>
              <a:buChar char=""/>
            </a:pPr>
            <a:r>
              <a:rPr lang="en-US" b="1" dirty="0" err="1">
                <a:solidFill>
                  <a:schemeClr val="tx1"/>
                </a:solidFill>
                <a:cs typeface="Arial" panose="020B0604020202020204" pitchFamily="34" charset="0"/>
              </a:rPr>
              <a:t>Фак</a:t>
            </a: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. №: 120150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10CE19-E961-CB45-A018-863638BCB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1434"/>
              </p:ext>
            </p:extLst>
          </p:nvPr>
        </p:nvGraphicFramePr>
        <p:xfrm>
          <a:off x="2032001" y="217284"/>
          <a:ext cx="8325164" cy="133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164">
                  <a:extLst>
                    <a:ext uri="{9D8B030D-6E8A-4147-A177-3AD203B41FA5}">
                      <a16:colId xmlns:a16="http://schemas.microsoft.com/office/drawing/2014/main" val="240049273"/>
                    </a:ext>
                  </a:extLst>
                </a:gridCol>
              </a:tblGrid>
              <a:tr h="13308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bg-BG" sz="2800" b="1" dirty="0">
                          <a:effectLst/>
                          <a:latin typeface="+mj-lt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ИКОНОМИЧЕСКИ УНИВЕРСИТЕТ – ВАРНА</a:t>
                      </a:r>
                      <a:endParaRPr lang="bg-BG" sz="2800" dirty="0">
                        <a:effectLst/>
                        <a:latin typeface="+mj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bg-BG" sz="2800" b="1" dirty="0">
                          <a:effectLst/>
                          <a:latin typeface="+mj-lt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ФАКУЛТЕТ “ ИНФОРМАТИКА”</a:t>
                      </a:r>
                      <a:endParaRPr lang="bg-BG" sz="2800" dirty="0">
                        <a:effectLst/>
                        <a:latin typeface="+mj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607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98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1BBC-B972-8489-2A01-1F3E7185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коментар под блог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D35253-6F90-D6E9-A381-278F093CA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0" y="1626394"/>
            <a:ext cx="7636363" cy="4133850"/>
          </a:xfrm>
        </p:spPr>
      </p:pic>
    </p:spTree>
    <p:extLst>
      <p:ext uri="{BB962C8B-B14F-4D97-AF65-F5344CB8AC3E}">
        <p14:creationId xmlns:p14="http://schemas.microsoft.com/office/powerpoint/2010/main" val="315712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D9AE-E34D-D47F-FE0B-737942396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Харесване, модифициране, триене на коментар под блог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3B257D-1828-E4CF-BA44-2F6A957E9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98" y="2088828"/>
            <a:ext cx="7713037" cy="4181533"/>
          </a:xfrm>
        </p:spPr>
      </p:pic>
    </p:spTree>
    <p:extLst>
      <p:ext uri="{BB962C8B-B14F-4D97-AF65-F5344CB8AC3E}">
        <p14:creationId xmlns:p14="http://schemas.microsoft.com/office/powerpoint/2010/main" val="236898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4EE8-DCD2-6DD3-A214-BCBBEBF8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блог статия</a:t>
            </a:r>
          </a:p>
        </p:txBody>
      </p:sp>
      <p:pic>
        <p:nvPicPr>
          <p:cNvPr id="4" name="Createblog-ezgif.com-video-cutter">
            <a:hlinkClick r:id="" action="ppaction://media"/>
            <a:extLst>
              <a:ext uri="{FF2B5EF4-FFF2-40B4-BE49-F238E27FC236}">
                <a16:creationId xmlns:a16="http://schemas.microsoft.com/office/drawing/2014/main" id="{9639EB7B-E742-158C-CC55-C501B80AE4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217" y="1708606"/>
            <a:ext cx="7743825" cy="4195762"/>
          </a:xfrm>
        </p:spPr>
      </p:pic>
    </p:spTree>
    <p:extLst>
      <p:ext uri="{BB962C8B-B14F-4D97-AF65-F5344CB8AC3E}">
        <p14:creationId xmlns:p14="http://schemas.microsoft.com/office/powerpoint/2010/main" val="331535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8B9-770A-711D-8C07-DA90E98B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Променяне на създадената блог статия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F77FD0-0891-4ED3-E469-B90EC519E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2" y="2016400"/>
            <a:ext cx="7974641" cy="4296338"/>
          </a:xfrm>
        </p:spPr>
      </p:pic>
    </p:spTree>
    <p:extLst>
      <p:ext uri="{BB962C8B-B14F-4D97-AF65-F5344CB8AC3E}">
        <p14:creationId xmlns:p14="http://schemas.microsoft.com/office/powerpoint/2010/main" val="57505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0208-EB35-361C-88FE-C531B5FE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Курсове – преглеждане и записване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52C973-FE69-6F39-DF03-99B00BCF6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8" y="2065958"/>
            <a:ext cx="8332018" cy="4504921"/>
          </a:xfrm>
        </p:spPr>
      </p:pic>
    </p:spTree>
    <p:extLst>
      <p:ext uri="{BB962C8B-B14F-4D97-AF65-F5344CB8AC3E}">
        <p14:creationId xmlns:p14="http://schemas.microsoft.com/office/powerpoint/2010/main" val="234176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1735-A9C5-2928-841E-3B4116E0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Конкретен курс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7E6848-1F6A-69BC-1253-8D075ACF4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8339269" cy="4690839"/>
          </a:xfrm>
        </p:spPr>
      </p:pic>
    </p:spTree>
    <p:extLst>
      <p:ext uri="{BB962C8B-B14F-4D97-AF65-F5344CB8AC3E}">
        <p14:creationId xmlns:p14="http://schemas.microsoft.com/office/powerpoint/2010/main" val="197661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A858-44E7-1D90-6951-EE8652FD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Тема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E9EC6D-1E96-0363-43E0-15A0C1F25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586106"/>
            <a:ext cx="8768477" cy="4932269"/>
          </a:xfrm>
        </p:spPr>
      </p:pic>
    </p:spTree>
    <p:extLst>
      <p:ext uri="{BB962C8B-B14F-4D97-AF65-F5344CB8AC3E}">
        <p14:creationId xmlns:p14="http://schemas.microsoft.com/office/powerpoint/2010/main" val="43372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555E-CD01-4E88-0045-8AC93AF0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Код </a:t>
            </a:r>
            <a:r>
              <a:rPr lang="en-US" dirty="0"/>
              <a:t>k</a:t>
            </a:r>
            <a:r>
              <a:rPr lang="bg-BG" dirty="0"/>
              <a:t>ъм проектът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0724-8960-B52B-CB87-CEC4827FB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- </a:t>
            </a:r>
            <a:r>
              <a:rPr lang="en-US" dirty="0" err="1"/>
              <a:t>StefanYosifov</a:t>
            </a:r>
            <a:r>
              <a:rPr lang="en-US" dirty="0"/>
              <a:t>/ASP-Core-</a:t>
            </a:r>
            <a:r>
              <a:rPr lang="en-US" dirty="0" err="1"/>
              <a:t>CheatSheet</a:t>
            </a:r>
            <a:r>
              <a:rPr lang="en-US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</a:p>
          <a:p>
            <a:r>
              <a:rPr lang="bg-BG" b="1" dirty="0">
                <a:hlinkClick r:id="rId2"/>
              </a:rPr>
              <a:t>Линк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3365412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DC60-07AD-EFC2-9B47-6303498C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BE66-DEB8-0E31-B8F0-261792E59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bg-BG" sz="4800" dirty="0"/>
          </a:p>
          <a:p>
            <a:r>
              <a:rPr lang="bg-BG" sz="4800" dirty="0"/>
              <a:t>Благодаря за вниманието</a:t>
            </a:r>
          </a:p>
        </p:txBody>
      </p:sp>
    </p:spTree>
    <p:extLst>
      <p:ext uri="{BB962C8B-B14F-4D97-AF65-F5344CB8AC3E}">
        <p14:creationId xmlns:p14="http://schemas.microsoft.com/office/powerpoint/2010/main" val="98885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4353-0AB1-0AC5-8944-8640A84E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темата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EC86-0A50-0FBA-E941-841B448C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Ускорена дигитализация – Тя продължава да навлиза във всекидневието на хората.</a:t>
            </a:r>
          </a:p>
          <a:p>
            <a:r>
              <a:rPr lang="bg-BG" dirty="0"/>
              <a:t>Увеличена зависимост – Все по-голям брой бизнеси разчитан на технологиите.</a:t>
            </a:r>
          </a:p>
          <a:p>
            <a:r>
              <a:rPr lang="bg-BG" dirty="0"/>
              <a:t>Високо търсене и предлагане.</a:t>
            </a:r>
          </a:p>
          <a:p>
            <a:r>
              <a:rPr lang="bg-BG" dirty="0"/>
              <a:t>Сложност на съвременните системи – Увеличаващият се трафик създава нуждата от по-сложни, по-усъвършенствани и оптимизирани системи.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2758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FC1B-7315-521C-FF42-F9AB4B40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Поставени цели за разрешаване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3AD6D-A634-01F9-6460-73E5DDD95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Да се разработи работещо приложение отговарящо на следните изисквания:</a:t>
            </a:r>
          </a:p>
          <a:p>
            <a:r>
              <a:rPr lang="bg-BG" dirty="0"/>
              <a:t>Висока стабилност – липса на слабости в приложението водещи до неговото прекъсване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Сигурност – Защита на личните данни, предпазване от хакерски атаки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Висока производителност – Поддръжка на множество потребители едновременно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Високо качество на код – Следване на добри практики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Потребителски интерфейс – модерен</a:t>
            </a:r>
            <a:r>
              <a:rPr lang="en-US" dirty="0"/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701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60F1-5B25-FB40-7E1F-0D88015E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технологии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686A5-283C-8DE2-027C-35041465E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Сървърни технологии: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ASP.NET Core - .NET 6</a:t>
            </a:r>
          </a:p>
          <a:p>
            <a:pPr marL="0" indent="0">
              <a:buNone/>
            </a:pPr>
            <a:r>
              <a:rPr lang="en-US" dirty="0"/>
              <a:t>	Entity Framework (ORM)</a:t>
            </a:r>
            <a:endParaRPr lang="bg-BG" dirty="0"/>
          </a:p>
          <a:p>
            <a:r>
              <a:rPr lang="bg-BG" dirty="0"/>
              <a:t>Клиентски технологии: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React JS</a:t>
            </a:r>
          </a:p>
          <a:p>
            <a:pPr marL="457200" lvl="1" indent="0">
              <a:buNone/>
            </a:pPr>
            <a:r>
              <a:rPr lang="en-US" dirty="0" err="1"/>
              <a:t>Zustand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Tailwind CSS</a:t>
            </a:r>
            <a:endParaRPr lang="bg-BG" dirty="0"/>
          </a:p>
          <a:p>
            <a:r>
              <a:rPr lang="bg-BG" dirty="0"/>
              <a:t>Бази от данни: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Microsoft SQL Server</a:t>
            </a:r>
          </a:p>
          <a:p>
            <a:pPr marL="457200" lvl="1" indent="0">
              <a:buNone/>
            </a:pPr>
            <a:r>
              <a:rPr lang="en-US" dirty="0"/>
              <a:t>Mongo DB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1770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169C-03CF-6E92-8578-91F6A556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Архитектура</a:t>
            </a:r>
          </a:p>
        </p:txBody>
      </p:sp>
      <p:pic>
        <p:nvPicPr>
          <p:cNvPr id="9" name="IResourceService (1)">
            <a:hlinkClick r:id="" action="ppaction://media"/>
            <a:extLst>
              <a:ext uri="{FF2B5EF4-FFF2-40B4-BE49-F238E27FC236}">
                <a16:creationId xmlns:a16="http://schemas.microsoft.com/office/drawing/2014/main" id="{DAA2C928-1D1A-E0BB-6A76-35B6436101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1206" y="2052638"/>
            <a:ext cx="7265988" cy="4195762"/>
          </a:xfrm>
        </p:spPr>
      </p:pic>
    </p:spTree>
    <p:extLst>
      <p:ext uri="{BB962C8B-B14F-4D97-AF65-F5344CB8AC3E}">
        <p14:creationId xmlns:p14="http://schemas.microsoft.com/office/powerpoint/2010/main" val="14150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F17E-1604-5325-7FF4-C5D1D593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80392"/>
            <a:ext cx="9738214" cy="1566927"/>
          </a:xfrm>
        </p:spPr>
        <p:txBody>
          <a:bodyPr/>
          <a:lstStyle/>
          <a:p>
            <a:r>
              <a:rPr lang="bg-BG" dirty="0"/>
              <a:t>Страници за влизане и регистрация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61B818-6D99-EC78-2791-DC31F13EE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55" y="1484807"/>
            <a:ext cx="8574833" cy="5192801"/>
          </a:xfrm>
        </p:spPr>
      </p:pic>
    </p:spTree>
    <p:extLst>
      <p:ext uri="{BB962C8B-B14F-4D97-AF65-F5344CB8AC3E}">
        <p14:creationId xmlns:p14="http://schemas.microsoft.com/office/powerpoint/2010/main" val="170327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CE65-3122-514D-73DA-2DA30CFD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Начална страница</a:t>
            </a:r>
          </a:p>
        </p:txBody>
      </p:sp>
      <p:pic>
        <p:nvPicPr>
          <p:cNvPr id="4" name="Startingpage-ezgif.com-video-cutter">
            <a:hlinkClick r:id="" action="ppaction://media"/>
            <a:extLst>
              <a:ext uri="{FF2B5EF4-FFF2-40B4-BE49-F238E27FC236}">
                <a16:creationId xmlns:a16="http://schemas.microsoft.com/office/drawing/2014/main" id="{6647DC8C-8D4C-BDC1-E6AA-5E40C04972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713" y="2052638"/>
            <a:ext cx="7626350" cy="4195762"/>
          </a:xfrm>
        </p:spPr>
      </p:pic>
    </p:spTree>
    <p:extLst>
      <p:ext uri="{BB962C8B-B14F-4D97-AF65-F5344CB8AC3E}">
        <p14:creationId xmlns:p14="http://schemas.microsoft.com/office/powerpoint/2010/main" val="264043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E7BB-EAA9-8F15-7E1F-EA02F796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Блог статии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104215-EC66-31A4-6DED-DF4CB0D76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98" y="1606589"/>
            <a:ext cx="9010736" cy="4604088"/>
          </a:xfrm>
        </p:spPr>
      </p:pic>
    </p:spTree>
    <p:extLst>
      <p:ext uri="{BB962C8B-B14F-4D97-AF65-F5344CB8AC3E}">
        <p14:creationId xmlns:p14="http://schemas.microsoft.com/office/powerpoint/2010/main" val="38739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7DC8-6330-8C20-44FB-F8BD452C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Харесване на блог статия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C5FA46-4A7D-01F0-169B-C11B617E0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85" y="1777191"/>
            <a:ext cx="7496175" cy="4076700"/>
          </a:xfrm>
        </p:spPr>
      </p:pic>
    </p:spTree>
    <p:extLst>
      <p:ext uri="{BB962C8B-B14F-4D97-AF65-F5344CB8AC3E}">
        <p14:creationId xmlns:p14="http://schemas.microsoft.com/office/powerpoint/2010/main" val="272030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948</TotalTime>
  <Words>257</Words>
  <Application>Microsoft Office PowerPoint</Application>
  <PresentationFormat>Widescreen</PresentationFormat>
  <Paragraphs>50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Aptos</vt:lpstr>
      <vt:lpstr>Arial</vt:lpstr>
      <vt:lpstr>Century Gothic</vt:lpstr>
      <vt:lpstr>Wingdings 3</vt:lpstr>
      <vt:lpstr>Ion</vt:lpstr>
      <vt:lpstr>Дипломна работа на тема :    </vt:lpstr>
      <vt:lpstr>Избор на темата</vt:lpstr>
      <vt:lpstr>Поставени цели за разрешаване</vt:lpstr>
      <vt:lpstr>Използвани технологии</vt:lpstr>
      <vt:lpstr>Архитектура</vt:lpstr>
      <vt:lpstr>Страници за влизане и регистрация</vt:lpstr>
      <vt:lpstr>Начална страница</vt:lpstr>
      <vt:lpstr>Блог статии</vt:lpstr>
      <vt:lpstr>Харесване на блог статия</vt:lpstr>
      <vt:lpstr>Създаване на коментар под блог</vt:lpstr>
      <vt:lpstr>Харесване, модифициране, триене на коментар под блог</vt:lpstr>
      <vt:lpstr>Създаване на блог статия</vt:lpstr>
      <vt:lpstr>Променяне на създадената блог статия</vt:lpstr>
      <vt:lpstr>Курсове – преглеждане и записване</vt:lpstr>
      <vt:lpstr>Конкретен курс</vt:lpstr>
      <vt:lpstr>Тема</vt:lpstr>
      <vt:lpstr>Код kъм проектът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Стефан  Йосифов</dc:creator>
  <cp:lastModifiedBy>Стефан  Йосифов</cp:lastModifiedBy>
  <cp:revision>2</cp:revision>
  <dcterms:created xsi:type="dcterms:W3CDTF">2024-09-10T07:51:45Z</dcterms:created>
  <dcterms:modified xsi:type="dcterms:W3CDTF">2024-09-10T23:40:00Z</dcterms:modified>
</cp:coreProperties>
</file>